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70" r:id="rId3"/>
    <p:sldId id="259" r:id="rId4"/>
    <p:sldId id="258" r:id="rId5"/>
    <p:sldId id="260" r:id="rId6"/>
    <p:sldId id="261" r:id="rId7"/>
    <p:sldId id="264" r:id="rId8"/>
    <p:sldId id="262" r:id="rId9"/>
    <p:sldId id="263" r:id="rId10"/>
    <p:sldId id="271" r:id="rId11"/>
    <p:sldId id="269" r:id="rId12"/>
    <p:sldId id="272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7F32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97" autoAdjust="0"/>
    <p:restoredTop sz="94660" autoAdjust="0"/>
  </p:normalViewPr>
  <p:slideViewPr>
    <p:cSldViewPr snapToGrid="0">
      <p:cViewPr>
        <p:scale>
          <a:sx n="33" d="100"/>
          <a:sy n="33" d="100"/>
        </p:scale>
        <p:origin x="-1884" y="-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8824333-B916-487D-99FB-95925B383712}" type="datetimeFigureOut">
              <a:rPr lang="es-MX" smtClean="0"/>
              <a:pPr/>
              <a:t>11/02/2016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729A8AC-02FF-4E9F-8D9B-3A3C27E42FA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4333-B916-487D-99FB-95925B383712}" type="datetimeFigureOut">
              <a:rPr lang="es-MX" smtClean="0"/>
              <a:pPr/>
              <a:t>11/02/2016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A8AC-02FF-4E9F-8D9B-3A3C27E42FA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4333-B916-487D-99FB-95925B383712}" type="datetimeFigureOut">
              <a:rPr lang="es-MX" smtClean="0"/>
              <a:pPr/>
              <a:t>11/02/2016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A8AC-02FF-4E9F-8D9B-3A3C27E42FA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8824333-B916-487D-99FB-95925B383712}" type="datetimeFigureOut">
              <a:rPr lang="es-MX" smtClean="0"/>
              <a:pPr/>
              <a:t>11/02/2016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A8AC-02FF-4E9F-8D9B-3A3C27E42FA0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7" name="6 Imagen" descr="uniq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33458" y="5935783"/>
            <a:ext cx="813628" cy="769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8824333-B916-487D-99FB-95925B383712}" type="datetimeFigureOut">
              <a:rPr lang="es-MX" smtClean="0"/>
              <a:pPr/>
              <a:t>11/02/2016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729A8AC-02FF-4E9F-8D9B-3A3C27E42FA0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8824333-B916-487D-99FB-95925B383712}" type="datetimeFigureOut">
              <a:rPr lang="es-MX" smtClean="0"/>
              <a:pPr/>
              <a:t>11/02/2016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729A8AC-02FF-4E9F-8D9B-3A3C27E42FA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8824333-B916-487D-99FB-95925B383712}" type="datetimeFigureOut">
              <a:rPr lang="es-MX" smtClean="0"/>
              <a:pPr/>
              <a:t>11/02/2016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729A8AC-02FF-4E9F-8D9B-3A3C27E42FA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4333-B916-487D-99FB-95925B383712}" type="datetimeFigureOut">
              <a:rPr lang="es-MX" smtClean="0"/>
              <a:pPr/>
              <a:t>11/02/2016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A8AC-02FF-4E9F-8D9B-3A3C27E42FA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8824333-B916-487D-99FB-95925B383712}" type="datetimeFigureOut">
              <a:rPr lang="es-MX" smtClean="0"/>
              <a:pPr/>
              <a:t>11/02/2016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729A8AC-02FF-4E9F-8D9B-3A3C27E42FA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8824333-B916-487D-99FB-95925B383712}" type="datetimeFigureOut">
              <a:rPr lang="es-MX" smtClean="0"/>
              <a:pPr/>
              <a:t>11/02/2016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729A8AC-02FF-4E9F-8D9B-3A3C27E42FA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8824333-B916-487D-99FB-95925B383712}" type="datetimeFigureOut">
              <a:rPr lang="es-MX" smtClean="0"/>
              <a:pPr/>
              <a:t>11/02/2016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729A8AC-02FF-4E9F-8D9B-3A3C27E42FA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>
            <a:endCxn id="10" idx="0"/>
          </p:cNvCxnSpPr>
          <p:nvPr/>
        </p:nvCxnSpPr>
        <p:spPr>
          <a:xfrm flipH="1">
            <a:off x="14068" y="2996952"/>
            <a:ext cx="9129932" cy="386104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8824333-B916-487D-99FB-95925B383712}" type="datetimeFigureOut">
              <a:rPr lang="es-MX" smtClean="0"/>
              <a:pPr/>
              <a:t>11/02/2016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729A8AC-02FF-4E9F-8D9B-3A3C27E42FA0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9 Triángulo rectángulo"/>
          <p:cNvSpPr/>
          <p:nvPr userDrawn="1"/>
        </p:nvSpPr>
        <p:spPr>
          <a:xfrm flipV="1">
            <a:off x="14068" y="-1"/>
            <a:ext cx="9129932" cy="6858000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6" name="15 Conector recto"/>
          <p:cNvCxnSpPr/>
          <p:nvPr userDrawn="1"/>
        </p:nvCxnSpPr>
        <p:spPr>
          <a:xfrm flipH="1">
            <a:off x="0" y="1700808"/>
            <a:ext cx="9144000" cy="5157192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 userDrawn="1"/>
        </p:nvCxnSpPr>
        <p:spPr>
          <a:xfrm flipH="1">
            <a:off x="0" y="4293096"/>
            <a:ext cx="9144000" cy="2564904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16 Imagen" descr="black bg unique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3395" y="0"/>
            <a:ext cx="9117210" cy="68580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4 Imagen" descr="uniq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348880"/>
            <a:ext cx="228318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8372755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www.luztotall.com/mobile/images/foto-eventos-sociales1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374889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http://paginas.seccionamarilla.com.mx/img/upload/f3-inicio_19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38850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 descr="https://image.jimcdn.com/app/cms/image/transf/none/path/sfb7b947a50764e79/image/ibcf6892c30bb5c2f/version/1448993612/image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66144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https://scontent-lax3-1.xx.fbcdn.net/hphotos-xla1/v/t1.0-9/10480961_711195045593782_7255105912705512341_n.jpg?oh=2a469a11a65a93c6c4f0d57f4be471e7&amp;oe=576D6CA0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376153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 descr="or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41517" y="344563"/>
            <a:ext cx="795288" cy="1113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1268760"/>
            <a:ext cx="799288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Estrangelo Edessa" pitchFamily="66" charset="0"/>
              </a:rPr>
              <a:t>Dele </a:t>
            </a:r>
            <a:r>
              <a:rPr lang="es-MX" dirty="0" smtClean="0">
                <a:ea typeface="Calibri" pitchFamily="34" charset="0"/>
                <a:cs typeface="Estrangelo Edessa" pitchFamily="66" charset="0"/>
              </a:rPr>
              <a:t>un toque inolvidable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Estrangelo Edessa" pitchFamily="66" charset="0"/>
              </a:rPr>
              <a:t> a su evento eligiendo elementos individuales que le harán brillar: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Estrangelo Edess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Estrangelo Edessa" pitchFamily="66" charset="0"/>
              </a:rPr>
              <a:t>Pista de cristal iluminada (módulos de 1.22 mts2)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Estrangelo Edessa" pitchFamily="66" charset="0"/>
              </a:rPr>
              <a:t>Iluminación al centro de mesas (Controladas por DMX)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Estrangelo Edessa" pitchFamily="66" charset="0"/>
              </a:rPr>
              <a:t>Maquina lanza llamas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Estrangelo Edessa" pitchFamily="66" charset="0"/>
              </a:rPr>
              <a:t>Hora extra de servicio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Estrangelo Edessa" pitchFamily="66" charset="0"/>
              </a:rPr>
              <a:t>Carpas con iluminación interna y cortinas laterales a 3 metros de altura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Estrangelo Edessa" pitchFamily="66" charset="0"/>
              </a:rPr>
              <a:t>Director operativo de eventos. (organización y logística del evento, con programa e itinerario de cualquier tipo de evento, desde la recepción de los invitados, hasta la salida de la última</a:t>
            </a:r>
            <a:r>
              <a:rPr kumimoji="0" lang="es-MX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Estrangelo Edessa" pitchFamily="66" charset="0"/>
              </a:rPr>
              <a:t> persona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Estrangelo Edessa" pitchFamily="66" charset="0"/>
              </a:rPr>
              <a:t>).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Estrangelo Edessa" pitchFamily="66" charset="0"/>
              </a:rPr>
              <a:t>Arreglos de flores naturales (ver catálogo). 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1560" y="404664"/>
            <a:ext cx="43204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À La </a:t>
            </a:r>
            <a:r>
              <a:rPr lang="es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Carte</a:t>
            </a:r>
            <a:endParaRPr lang="es-E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3 Imagen" descr="choose-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470084"/>
            <a:ext cx="787216" cy="78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06827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p" advAuto="100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419872" y="3037334"/>
            <a:ext cx="24482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¡Gracias!</a:t>
            </a:r>
            <a:endParaRPr lang="es-E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340768"/>
            <a:ext cx="7992888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000" dirty="0" smtClean="0"/>
              <a:t>El Paquete Bronce de </a:t>
            </a:r>
            <a:r>
              <a:rPr lang="es-MX" sz="2000" dirty="0" err="1" smtClean="0"/>
              <a:t>Unique</a:t>
            </a:r>
            <a:r>
              <a:rPr lang="es-MX" sz="2000" dirty="0" smtClean="0"/>
              <a:t> Style incluye todo lo necesario para que goce de una agradable ambientación en los momentos tranquilos y </a:t>
            </a:r>
            <a:r>
              <a:rPr lang="es-MX" sz="2000" dirty="0" smtClean="0"/>
              <a:t>solemnes de su evento y de toda la diversión del baile cuando y como usted lo desee.</a:t>
            </a:r>
          </a:p>
          <a:p>
            <a:pPr>
              <a:buNone/>
            </a:pPr>
            <a:endParaRPr lang="es-MX" sz="2000" dirty="0" smtClean="0"/>
          </a:p>
          <a:p>
            <a:pPr marL="0" indent="0">
              <a:buNone/>
            </a:pPr>
            <a:r>
              <a:rPr lang="es-MX" sz="2000" dirty="0" smtClean="0"/>
              <a:t>Disfrute del sonido de equipo de audio profesional de alta fidelidad, amplificado y ecualizado con tecnología de última generación.</a:t>
            </a:r>
          </a:p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r>
              <a:rPr lang="es-MX" sz="2000" dirty="0" smtClean="0"/>
              <a:t>El paquete Bronce es ideal </a:t>
            </a:r>
            <a:r>
              <a:rPr lang="es-MX" sz="2000" dirty="0" smtClean="0"/>
              <a:t>para eventos de hasta 150 </a:t>
            </a:r>
            <a:r>
              <a:rPr lang="es-MX" sz="2000" dirty="0" smtClean="0"/>
              <a:t>personas.</a:t>
            </a:r>
            <a:endParaRPr lang="es-MX" sz="2000" dirty="0" smtClean="0"/>
          </a:p>
          <a:p>
            <a:endParaRPr lang="es-MX" sz="2000" dirty="0" smtClean="0"/>
          </a:p>
          <a:p>
            <a:pPr>
              <a:buNone/>
            </a:pPr>
            <a:endParaRPr lang="es-MX" sz="2000" dirty="0"/>
          </a:p>
        </p:txBody>
      </p:sp>
      <p:sp>
        <p:nvSpPr>
          <p:cNvPr id="4" name="3 Rectángulo"/>
          <p:cNvSpPr/>
          <p:nvPr/>
        </p:nvSpPr>
        <p:spPr>
          <a:xfrm>
            <a:off x="611560" y="404664"/>
            <a:ext cx="43204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D7F3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Paquete Bronce</a:t>
            </a:r>
            <a:endParaRPr lang="es-E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D7F3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4 Imagen" descr="bron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9156" y="332656"/>
            <a:ext cx="727071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6904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https://scontent-lax3-1.xx.fbcdn.net/hphotos-xfp1/v/t1.0-9/12369196_439164479614068_837208228994005634_n.jpg?oh=27623812a2b87c2757ffa3bb7fb8b2f8&amp;oe=5734BE96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491736" y="3474114"/>
            <a:ext cx="340841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 descr="https://scontent-lax3-1.xx.fbcdn.net/hphotos-xaf1/v/t1.0-9/407964_310465482333409_1213069063_n.jpg?oh=c34c692840ce8b54f2bab5ae7a5b1863&amp;oe=573D6030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64704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https://scontent-lax3-1.xx.fbcdn.net/hphotos-xta1/v/t1.0-9/11209498_871007666279185_2486984205856578620_n.jpg?oh=2c123c7122639430c1150904b74c3b8f&amp;oe=572D22F8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359823" y="3324454"/>
            <a:ext cx="2448272" cy="2719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 descr="https://scontent-lax3-1.xx.fbcdn.net/hphotos-xtl1/t31.0-8/11700716_405156829681500_7732708782639893676_o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4320480" cy="1815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0 Imagen" descr="bronc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69156" y="332656"/>
            <a:ext cx="727071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04403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72000"/>
          </a:xfrm>
        </p:spPr>
        <p:txBody>
          <a:bodyPr>
            <a:noAutofit/>
          </a:bodyPr>
          <a:lstStyle/>
          <a:p>
            <a:pPr lvl="0"/>
            <a:r>
              <a:rPr lang="es-MX" sz="1800" dirty="0" smtClean="0"/>
              <a:t>DJ y VDJ mezclando en vivo todo tipo de género</a:t>
            </a:r>
          </a:p>
          <a:p>
            <a:pPr lvl="0"/>
            <a:r>
              <a:rPr lang="es-MX" sz="1800" dirty="0" smtClean="0"/>
              <a:t>Servicio por 5 horas efectivas, más media hora de recepción y 15 minutos de salida.</a:t>
            </a:r>
          </a:p>
          <a:p>
            <a:pPr lvl="0"/>
            <a:r>
              <a:rPr lang="es-MX" sz="1800" dirty="0" smtClean="0"/>
              <a:t>Cabina para DJ iluminada con luz LED. (Checar modelos).</a:t>
            </a:r>
          </a:p>
          <a:p>
            <a:pPr lvl="0"/>
            <a:r>
              <a:rPr lang="es-MX" sz="1800" dirty="0" smtClean="0"/>
              <a:t>2 Bocinas Cerwin Vega, montadas en </a:t>
            </a:r>
            <a:r>
              <a:rPr lang="es-MX" sz="1800" dirty="0" err="1" smtClean="0"/>
              <a:t>tripié</a:t>
            </a:r>
            <a:r>
              <a:rPr lang="es-MX" sz="1800" dirty="0" smtClean="0"/>
              <a:t>.</a:t>
            </a:r>
          </a:p>
          <a:p>
            <a:pPr lvl="0"/>
            <a:r>
              <a:rPr lang="es-MX" sz="1800" dirty="0" smtClean="0"/>
              <a:t>2 Graves Cerwin Vega.</a:t>
            </a:r>
          </a:p>
          <a:p>
            <a:pPr lvl="0"/>
            <a:r>
              <a:rPr lang="es-MX" sz="1800" dirty="0" smtClean="0"/>
              <a:t>Micrófono inalámbrico</a:t>
            </a:r>
          </a:p>
          <a:p>
            <a:pPr lvl="0"/>
            <a:r>
              <a:rPr lang="es-MX" sz="1800" dirty="0" smtClean="0"/>
              <a:t>Iluminación arquitectónica inteligente:</a:t>
            </a:r>
          </a:p>
          <a:p>
            <a:pPr lvl="0"/>
            <a:r>
              <a:rPr lang="es-MX" sz="1800" dirty="0" smtClean="0"/>
              <a:t>2 Cabezas robóticas inteligentes controladas por DMX</a:t>
            </a:r>
          </a:p>
          <a:p>
            <a:pPr lvl="0"/>
            <a:r>
              <a:rPr lang="es-MX" sz="1800" dirty="0" smtClean="0"/>
              <a:t>2 Estructuras de acero inoxidable cubiertas de tela iluminada.</a:t>
            </a:r>
          </a:p>
          <a:p>
            <a:pPr lvl="0"/>
            <a:r>
              <a:rPr lang="es-MX" sz="1800" dirty="0" smtClean="0"/>
              <a:t>Láser audio-rítmico.</a:t>
            </a:r>
          </a:p>
          <a:p>
            <a:pPr lvl="0"/>
            <a:r>
              <a:rPr lang="es-MX" sz="1800" dirty="0" smtClean="0"/>
              <a:t>1 pantalla  LED de 60” para proyectar videos</a:t>
            </a:r>
          </a:p>
          <a:p>
            <a:pPr lvl="0"/>
            <a:r>
              <a:rPr lang="es-MX" sz="1800" dirty="0" smtClean="0"/>
              <a:t>Batucada con globos salchicha</a:t>
            </a:r>
            <a:endParaRPr lang="es-MX" sz="1800" dirty="0"/>
          </a:p>
        </p:txBody>
      </p:sp>
      <p:sp>
        <p:nvSpPr>
          <p:cNvPr id="8" name="7 Rectángulo"/>
          <p:cNvSpPr/>
          <p:nvPr/>
        </p:nvSpPr>
        <p:spPr>
          <a:xfrm>
            <a:off x="611560" y="404664"/>
            <a:ext cx="43204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D7F3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Incluye:</a:t>
            </a:r>
            <a:endParaRPr lang="es-E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D7F3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4 Imagen" descr="bron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9156" y="332656"/>
            <a:ext cx="727071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84497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1560" y="404664"/>
            <a:ext cx="43204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Paquete Plata</a:t>
            </a:r>
            <a:endParaRPr lang="es-E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043608" y="1340768"/>
            <a:ext cx="71287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El siguiente nivel en nuestros paquetes: Plata, mejora la experiencia de los invitados a su evento con la introducción de elementos tales como Karaoke, máquina de humo y un sonido envolvente más nutrido.</a:t>
            </a:r>
          </a:p>
          <a:p>
            <a:endParaRPr lang="es-MX" dirty="0" smtClean="0"/>
          </a:p>
          <a:p>
            <a:r>
              <a:rPr lang="es-MX" dirty="0" smtClean="0"/>
              <a:t>El paquete Plata se recomienda para eventos de hasta 250 personas.</a:t>
            </a:r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6" name="5 Imagen" descr="pla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94476" y="330274"/>
            <a:ext cx="718059" cy="115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48205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11560" y="404664"/>
            <a:ext cx="43204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Incluye:</a:t>
            </a:r>
            <a:endParaRPr lang="es-E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7200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s-MX" sz="1800" b="1" dirty="0" smtClean="0"/>
              <a:t>Todo lo del paquete Bronce además de:</a:t>
            </a:r>
          </a:p>
          <a:p>
            <a:pPr lvl="0"/>
            <a:endParaRPr lang="es-MX" sz="1800" dirty="0" smtClean="0"/>
          </a:p>
          <a:p>
            <a:pPr lvl="0"/>
            <a:r>
              <a:rPr lang="es-MX" sz="1800" dirty="0" smtClean="0"/>
              <a:t>DJ y VDJ mezclando en vivo música </a:t>
            </a:r>
            <a:r>
              <a:rPr lang="es-MX" sz="1800" b="1" dirty="0" smtClean="0"/>
              <a:t>y video</a:t>
            </a:r>
            <a:r>
              <a:rPr lang="es-MX" sz="1800" dirty="0" smtClean="0"/>
              <a:t>, cualquier género.</a:t>
            </a:r>
          </a:p>
          <a:p>
            <a:pPr lvl="0"/>
            <a:r>
              <a:rPr lang="es-MX" sz="1800" b="1" dirty="0" smtClean="0"/>
              <a:t>Karaoke con amplio repertorio, cualquier género.  (En caso de ser solicitado)</a:t>
            </a:r>
            <a:endParaRPr lang="es-MX" sz="1800" dirty="0" smtClean="0"/>
          </a:p>
          <a:p>
            <a:pPr lvl="0"/>
            <a:r>
              <a:rPr lang="es-MX" sz="1800" b="1" dirty="0" smtClean="0"/>
              <a:t>3</a:t>
            </a:r>
            <a:r>
              <a:rPr lang="es-MX" sz="1800" dirty="0" smtClean="0"/>
              <a:t> Bocinas Cerwin Vega, montadas en </a:t>
            </a:r>
            <a:r>
              <a:rPr lang="es-MX" sz="1800" dirty="0" err="1" smtClean="0"/>
              <a:t>tripié</a:t>
            </a:r>
            <a:r>
              <a:rPr lang="es-MX" sz="1800" dirty="0" smtClean="0"/>
              <a:t> (en vez de 2).</a:t>
            </a:r>
          </a:p>
          <a:p>
            <a:pPr lvl="0"/>
            <a:r>
              <a:rPr lang="es-MX" sz="1800" b="1" dirty="0" smtClean="0"/>
              <a:t>4</a:t>
            </a:r>
            <a:r>
              <a:rPr lang="es-MX" sz="1800" dirty="0" smtClean="0"/>
              <a:t> Cabezas robóticas inteligentes. Controladas por DMX (en vez de 2).</a:t>
            </a:r>
          </a:p>
          <a:p>
            <a:pPr lvl="0"/>
            <a:r>
              <a:rPr lang="es-MX" sz="1800" b="1" dirty="0" smtClean="0"/>
              <a:t>4 </a:t>
            </a:r>
            <a:r>
              <a:rPr lang="es-MX" sz="1800" dirty="0" smtClean="0"/>
              <a:t>Estructuras de acero inoxidable cubiertas de tela iluminada (en vez de 2).</a:t>
            </a:r>
          </a:p>
          <a:p>
            <a:pPr lvl="0"/>
            <a:r>
              <a:rPr lang="es-MX" sz="1800" b="1" dirty="0" smtClean="0"/>
              <a:t>Esfera de espejos jumbo al centro de la pista</a:t>
            </a:r>
            <a:endParaRPr lang="es-MX" sz="1800" dirty="0" smtClean="0"/>
          </a:p>
          <a:p>
            <a:pPr lvl="0"/>
            <a:r>
              <a:rPr lang="es-MX" sz="1800" b="1" dirty="0" smtClean="0"/>
              <a:t>2</a:t>
            </a:r>
            <a:r>
              <a:rPr lang="es-MX" sz="1800" dirty="0" smtClean="0"/>
              <a:t> pantallas  LED de 60” para proyectar videos (en vez de 1).</a:t>
            </a:r>
          </a:p>
          <a:p>
            <a:pPr lvl="0"/>
            <a:r>
              <a:rPr lang="es-MX" sz="1800" b="1" dirty="0" smtClean="0"/>
              <a:t>Máquina de humo</a:t>
            </a:r>
            <a:endParaRPr lang="es-MX" sz="1800" dirty="0" smtClean="0"/>
          </a:p>
          <a:p>
            <a:pPr lvl="0"/>
            <a:r>
              <a:rPr lang="es-MX" sz="1800" dirty="0" smtClean="0"/>
              <a:t>Batucada con globos salchicha, </a:t>
            </a:r>
            <a:r>
              <a:rPr lang="es-MX" sz="1800" b="1" dirty="0" smtClean="0"/>
              <a:t>antifaces, collares, máscaras, lentes y detonaciones de confeti</a:t>
            </a:r>
            <a:r>
              <a:rPr lang="es-MX" sz="1800" dirty="0" smtClean="0"/>
              <a:t>.</a:t>
            </a:r>
            <a:endParaRPr lang="es-MX" sz="1800" dirty="0"/>
          </a:p>
        </p:txBody>
      </p:sp>
      <p:pic>
        <p:nvPicPr>
          <p:cNvPr id="8" name="7 Imagen" descr="pla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94476" y="330274"/>
            <a:ext cx="718059" cy="115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28613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https://scontent-lax3-1.xx.fbcdn.net/hphotos-xfp1/t31.0-8/11885679_413539008843282_1673764947633028840_o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3878947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 descr="https://scontent-lax3-1.xx.fbcdn.net/hphotos-xaf1/v/t1.0-9/156335_625774714135816_896820336_n.jpg?oh=473060d9760ca739a5ba9e6039563fc5&amp;oe=57295B37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5"/>
            <a:ext cx="3572568" cy="208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Imagen" descr="https://scontent-lax3-1.xx.fbcdn.net/hphotos-xap1/v/t1.0-9/1487396_614307251949229_706052999_n.jpg?oh=cd9d7987f3510c42b895b6169f4b537e&amp;oe=572EB1C3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5167085" cy="2329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https://scontent-lax3-1.xx.fbcdn.net/hphotos-ash2/t31.0-8/10869321_787544311292188_7584156153314712012_o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01008"/>
            <a:ext cx="2388422" cy="216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 descr="plat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94476" y="330274"/>
            <a:ext cx="718059" cy="115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37616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1560" y="404664"/>
            <a:ext cx="43204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Paquete Oro</a:t>
            </a:r>
            <a:endParaRPr lang="es-E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43608" y="1340768"/>
            <a:ext cx="7128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El paquete más completo de </a:t>
            </a:r>
            <a:r>
              <a:rPr lang="es-MX" dirty="0" err="1" smtClean="0"/>
              <a:t>Unique</a:t>
            </a:r>
            <a:r>
              <a:rPr lang="es-MX" dirty="0" smtClean="0"/>
              <a:t> Style es este. Incluye todo lo necesario para deleitar a sus invitados durante horas y asegurarse de que su evento perdure en su memoria como un grato recuerdo.</a:t>
            </a:r>
          </a:p>
          <a:p>
            <a:endParaRPr lang="es-MX" dirty="0" smtClean="0"/>
          </a:p>
          <a:p>
            <a:r>
              <a:rPr lang="es-MX" dirty="0" smtClean="0"/>
              <a:t>El Paquete Oro incorpora elementos tales como iluminación ambiental  al ritmo de la música  y pirotecnia en frío, y es ideal </a:t>
            </a:r>
            <a:r>
              <a:rPr lang="es-MX" dirty="0" smtClean="0"/>
              <a:t>para eventos de hasta 300 personas.</a:t>
            </a:r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6" name="5 Imagen" descr="or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1517" y="344563"/>
            <a:ext cx="795288" cy="111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36975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1560" y="404664"/>
            <a:ext cx="43204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Incluye:</a:t>
            </a:r>
            <a:endParaRPr lang="es-E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7200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s-MX" sz="1800" b="1" dirty="0" smtClean="0"/>
              <a:t>Todo lo del paquete Plata además de:</a:t>
            </a:r>
          </a:p>
          <a:p>
            <a:pPr lvl="0"/>
            <a:endParaRPr lang="es-MX" sz="1800" dirty="0" smtClean="0"/>
          </a:p>
          <a:p>
            <a:pPr lvl="0"/>
            <a:r>
              <a:rPr lang="es-MX" sz="1800" b="1" dirty="0" smtClean="0"/>
              <a:t>4</a:t>
            </a:r>
            <a:r>
              <a:rPr lang="es-MX" sz="1800" dirty="0" smtClean="0"/>
              <a:t> Bocinas Cerwin Vega, montadas en </a:t>
            </a:r>
            <a:r>
              <a:rPr lang="es-MX" sz="1800" dirty="0" err="1" smtClean="0"/>
              <a:t>tripié</a:t>
            </a:r>
            <a:r>
              <a:rPr lang="es-MX" sz="1800" dirty="0" smtClean="0"/>
              <a:t> (en vez de 3).</a:t>
            </a:r>
          </a:p>
          <a:p>
            <a:pPr lvl="0"/>
            <a:r>
              <a:rPr lang="es-MX" sz="1800" b="1" dirty="0" smtClean="0"/>
              <a:t>3</a:t>
            </a:r>
            <a:r>
              <a:rPr lang="es-MX" sz="1800" dirty="0" smtClean="0"/>
              <a:t> Bocinas Graves Cerwin Vega (en vez de 2)</a:t>
            </a:r>
          </a:p>
          <a:p>
            <a:pPr lvl="0"/>
            <a:r>
              <a:rPr lang="es-MX" sz="1800" b="1" dirty="0" smtClean="0"/>
              <a:t>Iluminación ambiental durante el evento (paredes y entrada con paneles de LED controlados por DMX)</a:t>
            </a:r>
            <a:endParaRPr lang="es-MX" sz="1800" dirty="0" smtClean="0"/>
          </a:p>
          <a:p>
            <a:pPr lvl="0"/>
            <a:r>
              <a:rPr lang="es-MX" sz="1800" b="1" dirty="0" smtClean="0"/>
              <a:t>2</a:t>
            </a:r>
            <a:r>
              <a:rPr lang="es-MX" sz="1800" dirty="0" smtClean="0"/>
              <a:t> Láser audio-rítmicos (en vez de uno).</a:t>
            </a:r>
          </a:p>
          <a:p>
            <a:pPr lvl="0"/>
            <a:r>
              <a:rPr lang="es-MX" sz="1800" b="1" dirty="0" smtClean="0"/>
              <a:t>Pirotecnia en frio en momento clímax del evento.</a:t>
            </a:r>
          </a:p>
          <a:p>
            <a:pPr lvl="0"/>
            <a:endParaRPr lang="es-MX" sz="1800" dirty="0"/>
          </a:p>
        </p:txBody>
      </p:sp>
      <p:pic>
        <p:nvPicPr>
          <p:cNvPr id="8" name="7 Imagen" descr="or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1517" y="344563"/>
            <a:ext cx="795288" cy="111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82816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398</TotalTime>
  <Words>587</Words>
  <Application>Microsoft Office PowerPoint</Application>
  <PresentationFormat>Presentación en pantalla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Brío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6570</dc:creator>
  <cp:lastModifiedBy>jv</cp:lastModifiedBy>
  <cp:revision>65</cp:revision>
  <dcterms:created xsi:type="dcterms:W3CDTF">2016-02-01T01:29:45Z</dcterms:created>
  <dcterms:modified xsi:type="dcterms:W3CDTF">2016-02-11T19:46:29Z</dcterms:modified>
</cp:coreProperties>
</file>